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73"/>
    <p:restoredTop sz="95890"/>
  </p:normalViewPr>
  <p:slideViewPr>
    <p:cSldViewPr snapToGrid="0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C986-36AA-6E1B-7531-1611BC376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Adversarial Threat Assessment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0E4BB-35B2-6E93-D4C5-B9B9A5D8D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bY</a:t>
            </a:r>
            <a:r>
              <a:rPr lang="en-US" dirty="0"/>
              <a:t>: </a:t>
            </a:r>
            <a:r>
              <a:rPr lang="en-US" dirty="0" err="1"/>
              <a:t>joSE</a:t>
            </a:r>
            <a:r>
              <a:rPr lang="en-US" dirty="0"/>
              <a:t> </a:t>
            </a:r>
            <a:r>
              <a:rPr lang="en-US" dirty="0" err="1"/>
              <a:t>flORES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8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F68B-76F2-62BF-D436-E5069BD1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D8A0-D59C-8BBE-DDF5-684F08313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Organization: Boeing</a:t>
            </a:r>
          </a:p>
          <a:p>
            <a:r>
              <a:rPr lang="en-US" dirty="0"/>
              <a:t>Sector: Aerospace </a:t>
            </a:r>
          </a:p>
          <a:p>
            <a:r>
              <a:rPr lang="en-US" dirty="0"/>
              <a:t>Boeing is one of the largest aerospace high-technology industries that produce aircraft, defense products, and space systems. </a:t>
            </a:r>
          </a:p>
          <a:p>
            <a:r>
              <a:rPr lang="en-US" dirty="0"/>
              <a:t>They are one of the “big 4” organizations that compete with Lockheed Martin, Northrop Grumman, and Raytheon. </a:t>
            </a:r>
          </a:p>
        </p:txBody>
      </p:sp>
      <p:pic>
        <p:nvPicPr>
          <p:cNvPr id="1028" name="Picture 4" descr="Boeing Logo and symbol, meaning, history, PNG, brand">
            <a:extLst>
              <a:ext uri="{FF2B5EF4-FFF2-40B4-BE49-F238E27FC236}">
                <a16:creationId xmlns:a16="http://schemas.microsoft.com/office/drawing/2014/main" id="{844D9155-72F6-885E-541F-3E8951FA2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20" y="1152983"/>
            <a:ext cx="3729011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72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FD91-322C-F243-14F9-A9EA2532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C-Suite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57E26-F501-7E9A-DD47-159B98B3B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President &amp; Chief Executive Officer (CEO) David L. Calhoun</a:t>
            </a:r>
          </a:p>
          <a:p>
            <a:r>
              <a:rPr lang="en-US" dirty="0"/>
              <a:t>Vice President Chief Engineering: Howard McKenzie</a:t>
            </a:r>
          </a:p>
          <a:p>
            <a:r>
              <a:rPr lang="en-US" dirty="0"/>
              <a:t>Chief Strategy Officer (CSO): B. Marc Allen</a:t>
            </a:r>
          </a:p>
          <a:p>
            <a:r>
              <a:rPr lang="en-US" dirty="0"/>
              <a:t>Chief Financial Officer(CFO): Brian West</a:t>
            </a:r>
          </a:p>
          <a:p>
            <a:r>
              <a:rPr lang="en-US" dirty="0"/>
              <a:t>Chief Information Officer (CIO): Susan </a:t>
            </a:r>
            <a:r>
              <a:rPr lang="en-US" dirty="0" err="1"/>
              <a:t>Doniz</a:t>
            </a:r>
            <a:endParaRPr lang="en-US" dirty="0"/>
          </a:p>
          <a:p>
            <a:r>
              <a:rPr lang="en-US" dirty="0"/>
              <a:t>Chief Technology Officer (CTO): Todd K. Citron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Reference: (Boeing, 2023)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CC0A-1AF2-79F8-DF6A-EB715A6A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B4CE-2408-EC61-7E00-857A798D0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Boeing C-16 Globemaster</a:t>
            </a:r>
          </a:p>
          <a:p>
            <a:pPr marL="0" indent="0">
              <a:buNone/>
            </a:pPr>
            <a:r>
              <a:rPr lang="en-US" dirty="0"/>
              <a:t>Our industry creates stealth bombers and fighter jets for the US government (Boeing, 2023)</a:t>
            </a:r>
          </a:p>
          <a:p>
            <a:r>
              <a:rPr lang="en-US" dirty="0"/>
              <a:t>Space Systems</a:t>
            </a:r>
          </a:p>
          <a:p>
            <a:pPr marL="0" indent="0">
              <a:buNone/>
            </a:pPr>
            <a:r>
              <a:rPr lang="en-US" dirty="0"/>
              <a:t>Creating rockets and satellites to explore the solar system and discover new extraordinary things.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0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C4B1-7795-B060-2EFE-B8B2ACB9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Breakdown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3FC17-4508-4942-4ACB-C6811F2E3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NYSE: BA = 211.87 USD (July 17,2023) (Nasdaq, 2023). </a:t>
            </a:r>
          </a:p>
          <a:p>
            <a:r>
              <a:rPr lang="en-US" dirty="0"/>
              <a:t>Market Cap = 127.46 Billion (Nasdaq, 2023). </a:t>
            </a:r>
          </a:p>
          <a:p>
            <a:r>
              <a:rPr lang="en-US" dirty="0"/>
              <a:t>Insider Sell: Howard McKenzie 412 shares @ 204.36 = $84,196.32 (5/01/2023) (Nasdaq, 2023). </a:t>
            </a:r>
          </a:p>
          <a:p>
            <a:r>
              <a:rPr lang="en-US" dirty="0"/>
              <a:t>Disposition: Susan </a:t>
            </a:r>
            <a:r>
              <a:rPr lang="en-US" dirty="0" err="1"/>
              <a:t>Doniz</a:t>
            </a:r>
            <a:r>
              <a:rPr lang="en-US" dirty="0"/>
              <a:t> 153 shares @ $19</a:t>
            </a:r>
            <a:r>
              <a:rPr lang="en-US" i="1" dirty="0"/>
              <a:t>7.26 = $30,180.78 (5/04/23)</a:t>
            </a:r>
            <a:r>
              <a:rPr lang="en-US" dirty="0"/>
              <a:t> (Nasdaq, 2023). </a:t>
            </a:r>
            <a:endParaRPr lang="en-US" i="1" dirty="0"/>
          </a:p>
          <a:p>
            <a:r>
              <a:rPr lang="en-US" dirty="0"/>
              <a:t>Disposition</a:t>
            </a:r>
            <a:r>
              <a:rPr lang="en-US" i="1" dirty="0"/>
              <a:t>: David Calhoun 5777 @ $199.53 = $1,152,684.81 (2/24/23)</a:t>
            </a:r>
            <a:r>
              <a:rPr lang="en-US" dirty="0"/>
              <a:t> (Nasdaq, 2023). </a:t>
            </a:r>
            <a:endParaRPr lang="en-US" i="1" dirty="0"/>
          </a:p>
          <a:p>
            <a:r>
              <a:rPr lang="en-US" i="1" dirty="0"/>
              <a:t>Boeing submitted an SEC Filing form 10-Q on 4/27/22 </a:t>
            </a:r>
            <a:r>
              <a:rPr lang="en-US" dirty="0"/>
              <a:t>(Boeing, 2023)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7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06933-FBF3-FCF6-BDD2-775F6B28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AE09E-B4AE-63F5-1A22-0A4C42056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EcoDemonstator</a:t>
            </a:r>
            <a:r>
              <a:rPr lang="en-US" dirty="0"/>
              <a:t> (777-200ER) flight test was conducted in June. Unveiled on 6/16/22 (Boeing, 2023).</a:t>
            </a:r>
          </a:p>
          <a:p>
            <a:r>
              <a:rPr lang="en-US" dirty="0"/>
              <a:t>Air Lease Corporation (ALC) purchase two new 787-9s airplanes.</a:t>
            </a:r>
          </a:p>
          <a:p>
            <a:r>
              <a:rPr lang="en-US" dirty="0"/>
              <a:t>Boeing Forecast to deliver 42,6000 new commercial jets in the next 20 years (Boeing, 2023).</a:t>
            </a:r>
          </a:p>
          <a:p>
            <a:r>
              <a:rPr lang="en-US" dirty="0"/>
              <a:t>Exploration Upper Stage (EUS) spacecraft weigh-in presentation (7/13/23) (Boeing, 2023). </a:t>
            </a:r>
          </a:p>
          <a:p>
            <a:r>
              <a:rPr lang="en-US" dirty="0"/>
              <a:t>NASA and Boeing are working together on the Sustainable Flight Demonstrator project (1/19/23) (Strickland, 2023).</a:t>
            </a:r>
          </a:p>
        </p:txBody>
      </p:sp>
    </p:spTree>
    <p:extLst>
      <p:ext uri="{BB962C8B-B14F-4D97-AF65-F5344CB8AC3E}">
        <p14:creationId xmlns:p14="http://schemas.microsoft.com/office/powerpoint/2010/main" val="18829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59F7B-A844-9CD5-8B44-0E0869B0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31174-70FE-A324-4A25-E9F60D9F2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Vice President of Chief Engineering, Howard McKenzie, sold stocks within 75 days. This may indicate he knows something about the engineering field for Boeing. </a:t>
            </a:r>
          </a:p>
          <a:p>
            <a:r>
              <a:rPr lang="en-US" dirty="0"/>
              <a:t>The organization is earning more contracts to continue to build airplanes. </a:t>
            </a:r>
          </a:p>
          <a:p>
            <a:r>
              <a:rPr lang="en-US" dirty="0"/>
              <a:t>They are collaborating with other large organizations to complete a similar goal.  </a:t>
            </a:r>
          </a:p>
          <a:p>
            <a:r>
              <a:rPr lang="en-US" dirty="0"/>
              <a:t>The resources obtained are not necessary to conduct an attack because key information may be proprietary. </a:t>
            </a:r>
          </a:p>
        </p:txBody>
      </p:sp>
    </p:spTree>
    <p:extLst>
      <p:ext uri="{BB962C8B-B14F-4D97-AF65-F5344CB8AC3E}">
        <p14:creationId xmlns:p14="http://schemas.microsoft.com/office/powerpoint/2010/main" val="174631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105A-B6EE-04CC-4273-E7D22B9E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3EC8-9A19-0922-54B8-F9FCFF391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Boeing. (2023).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Boeing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Getting to Mars: New upper stage will give SLS a boost.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www.boeing.com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/features/2023/03/getting-to-mars-new-upper-stage-will-give-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sls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-a-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boost.page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Boeing. (2023). Boeing unveils 2022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ecoDemonstrator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www.boeing.com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/features/2022/06/boeing-unveils-2022-ecodemonstrator.page </a:t>
            </a:r>
          </a:p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Boeing. (2023).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Boeing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Executive Biographies.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www.boeing.com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/company/bios/ </a:t>
            </a:r>
          </a:p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NASDAQ. (2023).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BA Insider Activity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Nasdaq.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www.nasdaq.com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/market-activity/stocks/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ba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/insider-activity </a:t>
            </a:r>
          </a:p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Strickland, A. (2023).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New Aircraft Design from NASA and Boeing could benefit passengers in the 2030s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CNN.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www.cnn.com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/travel/article/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nasa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-sustainable-flight-demonstrator-climate-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scn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index.html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83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150</TotalTime>
  <Words>570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Open Sans</vt:lpstr>
      <vt:lpstr>Wingdings 3</vt:lpstr>
      <vt:lpstr>Ion</vt:lpstr>
      <vt:lpstr>Adversarial Threat Assessment</vt:lpstr>
      <vt:lpstr>Business Sector </vt:lpstr>
      <vt:lpstr>C-Suite  </vt:lpstr>
      <vt:lpstr>Competitor</vt:lpstr>
      <vt:lpstr>Financial Breakdown </vt:lpstr>
      <vt:lpstr>New Products</vt:lpstr>
      <vt:lpstr>Risk Tolerance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Adversarial Threat Assessment</dc:title>
  <dc:creator>Microsoft Office User</dc:creator>
  <cp:lastModifiedBy>Microsoft Office User</cp:lastModifiedBy>
  <cp:revision>3</cp:revision>
  <dcterms:created xsi:type="dcterms:W3CDTF">2023-07-18T00:01:49Z</dcterms:created>
  <dcterms:modified xsi:type="dcterms:W3CDTF">2023-07-18T02:31:57Z</dcterms:modified>
</cp:coreProperties>
</file>